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57" r:id="rId4"/>
    <p:sldId id="258" r:id="rId5"/>
    <p:sldId id="260" r:id="rId6"/>
    <p:sldId id="263" r:id="rId7"/>
    <p:sldId id="261" r:id="rId8"/>
    <p:sldId id="264" r:id="rId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6" autoAdjust="0"/>
    <p:restoredTop sz="94660"/>
  </p:normalViewPr>
  <p:slideViewPr>
    <p:cSldViewPr snapToGrid="0" showGuides="1">
      <p:cViewPr varScale="1">
        <p:scale>
          <a:sx n="105" d="100"/>
          <a:sy n="105" d="100"/>
        </p:scale>
        <p:origin x="1056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5FB35A-F7F3-3561-2BA1-479A13B788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D9AA93B-E211-66B0-F52B-0950F3B32C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3DF37FE-893E-F556-44FC-6DF3FB059D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1DA4D8-1B40-47E6-B63F-06575E34F5CE}" type="datetimeFigureOut">
              <a:rPr lang="zh-CN" altLang="en-US" smtClean="0"/>
              <a:t>2025/11/28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9AECE03-F2ED-1240-FD71-DE17A88861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48E1255-D843-6B3B-BC42-A6D5911BD7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57564-2B59-4F4F-855B-0A178E9DCE2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92323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1CA633-39D1-CB50-B314-175DDA08D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1B297FC-00A1-7E55-7032-2A3C05FE64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656F7B5-F22F-A100-CE59-F2D7986501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1DA4D8-1B40-47E6-B63F-06575E34F5CE}" type="datetimeFigureOut">
              <a:rPr lang="zh-CN" altLang="en-US" smtClean="0"/>
              <a:t>2025/11/28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2D46E07-21B3-763E-7003-654BDFFD7C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5D3F892-ADA9-9BBB-BE0D-EE6A3FD6D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57564-2B59-4F4F-855B-0A178E9DCE2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33689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C65BB117-5D23-8659-8557-5DAF69E4F8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5440103-109A-275F-2495-C23416A8CD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CA7F35F-ACD5-2D44-EE29-35B19DA93F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1DA4D8-1B40-47E6-B63F-06575E34F5CE}" type="datetimeFigureOut">
              <a:rPr lang="zh-CN" altLang="en-US" smtClean="0"/>
              <a:t>2025/11/28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4341FBF-9FE9-D8C3-DD7D-9485C0F61A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7CEFE8F-2C68-9E73-8CE8-9AB45D4A5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57564-2B59-4F4F-855B-0A178E9DCE2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67571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08FFE1-022A-BDE3-47DC-1002624AE2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4E8FF36-0DDF-13AE-4371-BF1AFAD502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0F083AF-A4EA-F00B-8471-BFC8ABF37D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1DA4D8-1B40-47E6-B63F-06575E34F5CE}" type="datetimeFigureOut">
              <a:rPr lang="zh-CN" altLang="en-US" smtClean="0"/>
              <a:t>2025/11/28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FFEB092-CCF6-0F81-797C-42B1D51BE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ABE1ECD-593C-6322-85FE-9987843F5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57564-2B59-4F4F-855B-0A178E9DCE2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86581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FEEC79-AE4A-3251-AA9F-19DECF5109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C4EF557-E83A-1096-EAD1-390059BEF1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303D0B9-EFF3-A9CE-C9A1-10C624C0D8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1DA4D8-1B40-47E6-B63F-06575E34F5CE}" type="datetimeFigureOut">
              <a:rPr lang="zh-CN" altLang="en-US" smtClean="0"/>
              <a:t>2025/11/28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4CB22E9-425B-F173-0E08-289ADF90E7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EC75FD1-8F92-E900-4DE9-F1BEE8297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57564-2B59-4F4F-855B-0A178E9DCE2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77769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11F99F9-8AC3-DCD9-72C9-5F20DDC37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98F9372-8647-5265-B6EE-56D90A61136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DDB4A52-CE11-A040-155C-558D312E24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31075F2-6FDE-AF2A-6A66-DE0D2BF801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1DA4D8-1B40-47E6-B63F-06575E34F5CE}" type="datetimeFigureOut">
              <a:rPr lang="zh-CN" altLang="en-US" smtClean="0"/>
              <a:t>2025/11/28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31AB672-F95D-B1FB-31F7-67C252B15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5EFCFDD-8A2C-59B2-470C-8F6FBF2687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57564-2B59-4F4F-855B-0A178E9DCE2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90447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F27CDE-73CB-7FA7-F264-F9F3E10CA1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EC98834-FD6B-DD48-228E-CC03E6D421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0AEF575-CC20-4D36-F3FF-11A6A4A9BB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503E245-BC37-9809-91E4-0CFF50FA05A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F9D74D5D-69C3-3C81-544E-043804E6AE6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C3E13FFA-06AB-76EC-CBB0-82445DE187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1DA4D8-1B40-47E6-B63F-06575E34F5CE}" type="datetimeFigureOut">
              <a:rPr lang="zh-CN" altLang="en-US" smtClean="0"/>
              <a:t>2025/11/28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1CB48C6F-0A5E-B39D-2E92-08E92E3C71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41BB7288-F31E-6BCC-C780-8B7B3F84AD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57564-2B59-4F4F-855B-0A178E9DCE2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46523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A267AA-3C97-6A2E-5D79-45CD91186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08BD214-FE66-E5ED-F81B-152EB3BA07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1DA4D8-1B40-47E6-B63F-06575E34F5CE}" type="datetimeFigureOut">
              <a:rPr lang="zh-CN" altLang="en-US" smtClean="0"/>
              <a:t>2025/11/28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E6E623A-174C-8E5A-7C78-42B2DE2B12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8D8CEE0-0360-A30A-334D-0B456BEFF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57564-2B59-4F4F-855B-0A178E9DCE2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96280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FBC29098-D138-8C1B-9BC6-ED42D84F8C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1DA4D8-1B40-47E6-B63F-06575E34F5CE}" type="datetimeFigureOut">
              <a:rPr lang="zh-CN" altLang="en-US" smtClean="0"/>
              <a:t>2025/11/28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2927C909-01AC-C602-7CE5-44CBADC90E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FDB044E-617A-8095-9769-78DF3EE5AA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57564-2B59-4F4F-855B-0A178E9DCE2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79616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C95108-F0F2-57FE-5C3B-9877A01066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F8730F5-A8BA-ABE9-52DB-308AB0D320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18C4886-832C-7D7D-9277-83BF1AC1BC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281CDE2-AD48-6137-D805-77324D4A30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1DA4D8-1B40-47E6-B63F-06575E34F5CE}" type="datetimeFigureOut">
              <a:rPr lang="zh-CN" altLang="en-US" smtClean="0"/>
              <a:t>2025/11/28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276B3CD-1484-BD20-2857-A8A55E3C09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A710F27-FE24-3419-2A4C-E431966962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57564-2B59-4F4F-855B-0A178E9DCE2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99757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664942-6303-46F7-5DB0-75288A6A7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7A6AB6FF-2A53-44C5-5553-AA0C2E63032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6CC3407-097A-06E2-FD89-899C72C806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020E15A-26A7-4412-191A-7BBC608BB4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1DA4D8-1B40-47E6-B63F-06575E34F5CE}" type="datetimeFigureOut">
              <a:rPr lang="zh-CN" altLang="en-US" smtClean="0"/>
              <a:t>2025/11/28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2D5B077-39E2-2F48-4D3B-6656031673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25C7D55-5365-C439-D975-9F4087FCE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57564-2B59-4F4F-855B-0A178E9DCE2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2421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532727BA-2FCB-086A-8E7A-5205D1311C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3CA963B-AFC0-635C-8BF4-41F782E078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F6B4359-E61B-8A96-32D2-434D0A84550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1DA4D8-1B40-47E6-B63F-06575E34F5CE}" type="datetimeFigureOut">
              <a:rPr lang="zh-CN" altLang="en-US" smtClean="0"/>
              <a:t>2025/11/28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5FE0DFA-E74A-578F-F578-A119258F14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22C248F-BAED-2B85-4490-EF22766F10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857564-2B59-4F4F-855B-0A178E9DCE2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8221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webp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webp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FC8532-A725-6AD0-8773-EB8F16FF091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汇报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78DA3EC-1AFD-2E6A-E4E7-A6C719666B8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双击以添加副标题</a:t>
            </a:r>
          </a:p>
        </p:txBody>
      </p:sp>
    </p:spTree>
    <p:extLst>
      <p:ext uri="{BB962C8B-B14F-4D97-AF65-F5344CB8AC3E}">
        <p14:creationId xmlns:p14="http://schemas.microsoft.com/office/powerpoint/2010/main" val="18793016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D93F519-1D1B-D6BA-9B2F-CB7CAAFEE1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1685" y="307814"/>
            <a:ext cx="9328629" cy="6242371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2ECC0C7D-53E8-BB4C-5F11-E3807206F4D6}"/>
              </a:ext>
            </a:extLst>
          </p:cNvPr>
          <p:cNvSpPr/>
          <p:nvPr/>
        </p:nvSpPr>
        <p:spPr>
          <a:xfrm>
            <a:off x="1089415" y="4317325"/>
            <a:ext cx="10129284" cy="23887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1803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8F4134BB-512E-4ED7-9AF8-2163156C50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4938" y="0"/>
            <a:ext cx="81021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9119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BCEF8230-CA54-3E5E-5EFD-946147D518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8434" y="291939"/>
            <a:ext cx="8395131" cy="6274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3379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EB290D3-6536-E3D2-2E78-4FB60413D2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663" y="1920221"/>
            <a:ext cx="4404940" cy="301755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2FD83A0-12D5-4F61-D9BD-30D80105B5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7546" y="0"/>
            <a:ext cx="67953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1878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A4C7938-9B24-F9F3-8BE0-4189A4842E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857" y="3701143"/>
            <a:ext cx="5670943" cy="256578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6488AF1-7501-D4B8-1ADE-E31B628B7E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856" y="566057"/>
            <a:ext cx="5670943" cy="256578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C918674-68BC-5843-78B6-C166E63BC4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2113" y="566056"/>
            <a:ext cx="5670944" cy="2565787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B2131E22-FDE5-21F1-445E-1D6BF2A668B7}"/>
              </a:ext>
            </a:extLst>
          </p:cNvPr>
          <p:cNvSpPr txBox="1"/>
          <p:nvPr/>
        </p:nvSpPr>
        <p:spPr>
          <a:xfrm>
            <a:off x="2897603" y="3251200"/>
            <a:ext cx="601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RGB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16AC341-91D8-2097-F479-71B9DEC9BB02}"/>
              </a:ext>
            </a:extLst>
          </p:cNvPr>
          <p:cNvSpPr txBox="1"/>
          <p:nvPr/>
        </p:nvSpPr>
        <p:spPr>
          <a:xfrm>
            <a:off x="2274038" y="6347541"/>
            <a:ext cx="2042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/>
              <a:t>Depth Anything v2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5C0C2B28-C950-125F-9AC2-898038DB7650}"/>
              </a:ext>
            </a:extLst>
          </p:cNvPr>
          <p:cNvSpPr txBox="1"/>
          <p:nvPr/>
        </p:nvSpPr>
        <p:spPr>
          <a:xfrm>
            <a:off x="8790403" y="3251200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/>
              <a:t>Ours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986E7A2-2909-178F-1185-56B7D36D230E}"/>
              </a:ext>
            </a:extLst>
          </p:cNvPr>
          <p:cNvSpPr txBox="1"/>
          <p:nvPr/>
        </p:nvSpPr>
        <p:spPr>
          <a:xfrm>
            <a:off x="8647741" y="6347541"/>
            <a:ext cx="1080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/>
              <a:t>Marigold</a:t>
            </a:r>
            <a:endParaRPr lang="zh-CN" altLang="en-US" dirty="0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135875E5-9320-4D3A-CF88-76725B66CC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2115" y="3701142"/>
            <a:ext cx="5670942" cy="2565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6953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CD8F30B-7EDF-E8E7-8630-2BB7D6135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汇报完毕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2CA78A6-E99B-B7F0-98C4-51DFD0DF68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双击以添加文本</a:t>
            </a:r>
          </a:p>
        </p:txBody>
      </p:sp>
    </p:spTree>
    <p:extLst>
      <p:ext uri="{BB962C8B-B14F-4D97-AF65-F5344CB8AC3E}">
        <p14:creationId xmlns:p14="http://schemas.microsoft.com/office/powerpoint/2010/main" val="19020652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11153B2-09AD-D2D3-D6D0-B7EB224EBE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7411155-C152-8F91-DA71-1F9ACC3A56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546E0F1-783F-00EF-9DDC-0053C0C61F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383" y="1640958"/>
            <a:ext cx="2682063" cy="357608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A1C7CA2-8E87-305D-33CF-F0C2792E67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5221" y="1640958"/>
            <a:ext cx="2682063" cy="357608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CA1E06E-A6C0-B94D-D49C-FD3690F33A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9554" y="1640958"/>
            <a:ext cx="2682063" cy="3576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6845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</TotalTime>
  <Words>17</Words>
  <Application>Microsoft Office PowerPoint</Application>
  <PresentationFormat>宽屏</PresentationFormat>
  <Paragraphs>8</Paragraphs>
  <Slides>8</Slides>
  <Notes>0</Notes>
  <HiddenSlides>1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2" baseType="lpstr">
      <vt:lpstr>等线</vt:lpstr>
      <vt:lpstr>等线 Light</vt:lpstr>
      <vt:lpstr>Arial</vt:lpstr>
      <vt:lpstr>Office 主题​​</vt:lpstr>
      <vt:lpstr>汇报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汇报完毕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Haruko386 Hare</dc:creator>
  <cp:lastModifiedBy>Haruko386 Hare</cp:lastModifiedBy>
  <cp:revision>8</cp:revision>
  <dcterms:created xsi:type="dcterms:W3CDTF">2025-11-25T05:30:19Z</dcterms:created>
  <dcterms:modified xsi:type="dcterms:W3CDTF">2025-11-28T07:45:44Z</dcterms:modified>
</cp:coreProperties>
</file>